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7" r:id="rId3"/>
    <p:sldId id="278" r:id="rId4"/>
    <p:sldId id="257" r:id="rId5"/>
    <p:sldId id="262" r:id="rId6"/>
    <p:sldId id="279" r:id="rId7"/>
    <p:sldId id="258" r:id="rId8"/>
    <p:sldId id="276" r:id="rId9"/>
  </p:sldIdLst>
  <p:sldSz cx="9144000" cy="5143500" type="screen16x9"/>
  <p:notesSz cx="6858000" cy="9144000"/>
  <p:embeddedFontLst>
    <p:embeddedFont>
      <p:font typeface="Abel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 Light" panose="020B0306030504020204" pitchFamily="34" charset="0"/>
      <p:regular r:id="rId16"/>
    </p:embeddedFont>
    <p:embeddedFont>
      <p:font typeface="Open Sans SemiBold" panose="020B0706030804020204" pitchFamily="34" charset="0"/>
      <p:regular r:id="rId17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326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 autoAdjust="0"/>
    <p:restoredTop sz="76998" autoAdjust="0"/>
  </p:normalViewPr>
  <p:slideViewPr>
    <p:cSldViewPr snapToGrid="0">
      <p:cViewPr varScale="1">
        <p:scale>
          <a:sx n="116" d="100"/>
          <a:sy n="116" d="100"/>
        </p:scale>
        <p:origin x="1236" y="102"/>
      </p:cViewPr>
      <p:guideLst>
        <p:guide orient="horz" pos="326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2f000d427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2f000d427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phố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khăn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phố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khăn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lừa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đảo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xảy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1f45587f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1f45587f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1f45587f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1f45587f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tabLst/>
              <a:defRPr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tabLst/>
              <a:defRPr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05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1f4558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1f4558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…)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ghép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1f45587f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1f45587f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3600118" flipH="1">
            <a:off x="1682245" y="1771522"/>
            <a:ext cx="2374941" cy="2054109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3843900" y="-7875"/>
            <a:ext cx="5300100" cy="5143500"/>
          </a:xfrm>
          <a:prstGeom prst="snip1Rect">
            <a:avLst>
              <a:gd name="adj" fmla="val 2285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/>
          <a:srcRect l="201" t="35073" r="15736"/>
          <a:stretch>
            <a:fillRect/>
          </a:stretch>
        </p:blipFill>
        <p:spPr>
          <a:xfrm>
            <a:off x="0" y="1819275"/>
            <a:ext cx="7686677" cy="3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391781" y="482025"/>
            <a:ext cx="3961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885921" y="200625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R="1397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2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-219925" y="1675225"/>
            <a:ext cx="6757200" cy="3498900"/>
          </a:xfrm>
          <a:prstGeom prst="snip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 flipH="1">
            <a:off x="6019850" y="1827800"/>
            <a:ext cx="3153000" cy="3315600"/>
          </a:xfrm>
          <a:prstGeom prst="snip1Rect">
            <a:avLst>
              <a:gd name="adj" fmla="val 297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447276" y="1922650"/>
            <a:ext cx="2835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1"/>
          </p:nvPr>
        </p:nvSpPr>
        <p:spPr>
          <a:xfrm>
            <a:off x="803424" y="2200325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3107750" y="1925425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3"/>
          </p:nvPr>
        </p:nvSpPr>
        <p:spPr>
          <a:xfrm>
            <a:off x="3524674" y="2203100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4"/>
          </p:nvPr>
        </p:nvSpPr>
        <p:spPr>
          <a:xfrm>
            <a:off x="5828576" y="1922650"/>
            <a:ext cx="2955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5"/>
          </p:nvPr>
        </p:nvSpPr>
        <p:spPr>
          <a:xfrm>
            <a:off x="6245924" y="2200325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6"/>
          </p:nvPr>
        </p:nvSpPr>
        <p:spPr>
          <a:xfrm>
            <a:off x="448575" y="3405950"/>
            <a:ext cx="2834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7"/>
          </p:nvPr>
        </p:nvSpPr>
        <p:spPr>
          <a:xfrm>
            <a:off x="804204" y="3912224"/>
            <a:ext cx="212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8"/>
          </p:nvPr>
        </p:nvSpPr>
        <p:spPr>
          <a:xfrm>
            <a:off x="3150490" y="3408725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9"/>
          </p:nvPr>
        </p:nvSpPr>
        <p:spPr>
          <a:xfrm>
            <a:off x="3525453" y="3914999"/>
            <a:ext cx="2121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13"/>
          </p:nvPr>
        </p:nvSpPr>
        <p:spPr>
          <a:xfrm>
            <a:off x="5871263" y="3405950"/>
            <a:ext cx="2871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4"/>
          </p:nvPr>
        </p:nvSpPr>
        <p:spPr>
          <a:xfrm>
            <a:off x="6246703" y="3912224"/>
            <a:ext cx="2121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5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497603" y="2777170"/>
            <a:ext cx="3932700" cy="20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9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ctrTitle"/>
          </p:nvPr>
        </p:nvSpPr>
        <p:spPr>
          <a:xfrm>
            <a:off x="1239710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724100" y="1869623"/>
            <a:ext cx="1881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 idx="2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ctrTitle" idx="3"/>
          </p:nvPr>
        </p:nvSpPr>
        <p:spPr>
          <a:xfrm>
            <a:off x="1239710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4"/>
          </p:nvPr>
        </p:nvSpPr>
        <p:spPr>
          <a:xfrm>
            <a:off x="724100" y="3618696"/>
            <a:ext cx="1881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ctrTitle" idx="5"/>
          </p:nvPr>
        </p:nvSpPr>
        <p:spPr>
          <a:xfrm>
            <a:off x="6526492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6"/>
          </p:nvPr>
        </p:nvSpPr>
        <p:spPr>
          <a:xfrm>
            <a:off x="6526492" y="1869623"/>
            <a:ext cx="1881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 idx="7"/>
          </p:nvPr>
        </p:nvSpPr>
        <p:spPr>
          <a:xfrm>
            <a:off x="6526492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8"/>
          </p:nvPr>
        </p:nvSpPr>
        <p:spPr>
          <a:xfrm>
            <a:off x="6526492" y="3618696"/>
            <a:ext cx="18813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474000" y="938800"/>
            <a:ext cx="8196000" cy="38196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3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 flipH="1">
            <a:off x="474000" y="938800"/>
            <a:ext cx="8196000" cy="3819600"/>
          </a:xfrm>
          <a:prstGeom prst="snip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4558700" y="1923975"/>
            <a:ext cx="4592700" cy="32532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878783" y="1949134"/>
            <a:ext cx="1968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3676965" y="1949140"/>
            <a:ext cx="17862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ctrTitle"/>
          </p:nvPr>
        </p:nvSpPr>
        <p:spPr>
          <a:xfrm>
            <a:off x="881601" y="3416350"/>
            <a:ext cx="14514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ctrTitle" idx="3"/>
          </p:nvPr>
        </p:nvSpPr>
        <p:spPr>
          <a:xfrm>
            <a:off x="3684360" y="3416350"/>
            <a:ext cx="178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6472882" y="1949140"/>
            <a:ext cx="17862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ctrTitle" idx="5"/>
          </p:nvPr>
        </p:nvSpPr>
        <p:spPr>
          <a:xfrm>
            <a:off x="6487273" y="3416350"/>
            <a:ext cx="18180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ctrTitle" idx="6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 flipH="1">
            <a:off x="995600" y="2623275"/>
            <a:ext cx="8155800" cy="25539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1747550" y="1275229"/>
            <a:ext cx="2263500" cy="44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1445923" y="1611300"/>
            <a:ext cx="25584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2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ctrTitle" idx="3"/>
          </p:nvPr>
        </p:nvSpPr>
        <p:spPr>
          <a:xfrm>
            <a:off x="1747558" y="2650566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1623595" y="3183731"/>
            <a:ext cx="23808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3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4390050" y="890013"/>
            <a:ext cx="5325450" cy="2189113"/>
            <a:chOff x="4390050" y="661413"/>
            <a:chExt cx="5325450" cy="2189113"/>
          </a:xfrm>
        </p:grpSpPr>
        <p:sp>
          <p:nvSpPr>
            <p:cNvPr id="119" name="Google Shape;119;p20"/>
            <p:cNvSpPr/>
            <p:nvPr/>
          </p:nvSpPr>
          <p:spPr>
            <a:xfrm>
              <a:off x="4390050" y="661413"/>
              <a:ext cx="3317068" cy="2189023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053100" y="661425"/>
              <a:ext cx="3662400" cy="218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20"/>
          <p:cNvSpPr/>
          <p:nvPr/>
        </p:nvSpPr>
        <p:spPr>
          <a:xfrm>
            <a:off x="-362925" y="1922925"/>
            <a:ext cx="3317068" cy="2189023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6" name="Google Shape;16;p3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5" hasCustomPrompt="1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6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7" hasCustomPrompt="1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8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9" hasCustomPrompt="1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4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ctrTitle"/>
          </p:nvPr>
        </p:nvSpPr>
        <p:spPr>
          <a:xfrm>
            <a:off x="564500" y="-169579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5234221" y="591825"/>
            <a:ext cx="26949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4929425" y="3917896"/>
            <a:ext cx="3000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/>
              </a:rPr>
              <a:t>Freepik</a:t>
            </a:r>
            <a:endParaRPr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642050" y="1096575"/>
            <a:ext cx="4463400" cy="3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⬣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ctrTitle"/>
          </p:nvPr>
        </p:nvSpPr>
        <p:spPr>
          <a:xfrm>
            <a:off x="610474" y="371750"/>
            <a:ext cx="437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4321500" y="2430600"/>
            <a:ext cx="4822500" cy="27621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 idx="2"/>
          </p:nvPr>
        </p:nvSpPr>
        <p:spPr>
          <a:xfrm>
            <a:off x="5319032" y="1167374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319033" y="170294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4"/>
          </p:nvPr>
        </p:nvSpPr>
        <p:spPr>
          <a:xfrm>
            <a:off x="1945321" y="3663184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-1774550" y="3619350"/>
            <a:ext cx="5300100" cy="27621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rot="5400000">
            <a:off x="3056930" y="1749400"/>
            <a:ext cx="3043875" cy="24283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6238638" y="203500"/>
            <a:ext cx="4230650" cy="24283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/>
          <p:nvPr/>
        </p:nvSpPr>
        <p:spPr>
          <a:xfrm rot="5400000">
            <a:off x="-1451700" y="2830175"/>
            <a:ext cx="4230650" cy="24283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2"/>
          </p:nvPr>
        </p:nvSpPr>
        <p:spPr>
          <a:xfrm>
            <a:off x="3669867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>
            <a:off x="4714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3"/>
          </p:nvPr>
        </p:nvSpPr>
        <p:spPr>
          <a:xfrm>
            <a:off x="326921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4"/>
          </p:nvPr>
        </p:nvSpPr>
        <p:spPr>
          <a:xfrm>
            <a:off x="646075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5"/>
          </p:nvPr>
        </p:nvSpPr>
        <p:spPr>
          <a:xfrm>
            <a:off x="60669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6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179831" y="-673306"/>
            <a:ext cx="4430900" cy="25806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4767706" y="641536"/>
            <a:ext cx="31560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2"/>
          </p:nvPr>
        </p:nvSpPr>
        <p:spPr>
          <a:xfrm>
            <a:off x="6102706" y="1461846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subTitle" idx="1"/>
          </p:nvPr>
        </p:nvSpPr>
        <p:spPr>
          <a:xfrm>
            <a:off x="6060418" y="2715514"/>
            <a:ext cx="2402100" cy="1030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</a:rPr>
              <a:t>Huỳnh Thị Ngọc Thư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</a:rPr>
              <a:t>Nguyễn Thái Sơn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</a:rPr>
              <a:t>Bùi Duy Thanh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</a:rPr>
              <a:t>Nguyễn Thành Đức Trí</a:t>
            </a:r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/>
          </p:nvPr>
        </p:nvSpPr>
        <p:spPr>
          <a:xfrm>
            <a:off x="3730752" y="184792"/>
            <a:ext cx="4731766" cy="2386958"/>
          </a:xfrm>
          <a:prstGeom prst="rect">
            <a:avLst/>
          </a:prstGeom>
        </p:spPr>
        <p:txBody>
          <a:bodyPr spcFirstLastPara="1" wrap="square" lIns="91425" tIns="91425" rIns="13665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  <a:cs typeface="+mj-lt"/>
              </a:rPr>
              <a:t>ỨNG DỤNG</a:t>
            </a:r>
            <a:br>
              <a:rPr lang="en-GB">
                <a:latin typeface="+mj-lt"/>
                <a:cs typeface="+mj-lt"/>
              </a:rPr>
            </a:br>
            <a:r>
              <a:rPr lang="en-GB">
                <a:latin typeface="+mj-lt"/>
                <a:cs typeface="+mj-lt"/>
              </a:rPr>
              <a:t> TÌM NHÀ TRỌ</a:t>
            </a:r>
            <a:br>
              <a:rPr lang="en-GB">
                <a:latin typeface="+mj-lt"/>
                <a:cs typeface="+mj-lt"/>
              </a:rPr>
            </a:br>
            <a:r>
              <a:rPr lang="en-GB">
                <a:latin typeface="+mj-lt"/>
                <a:cs typeface="+mj-lt"/>
              </a:rPr>
              <a:t> FIND MOTEL</a:t>
            </a:r>
          </a:p>
        </p:txBody>
      </p:sp>
    </p:spTree>
  </p:cSld>
  <p:clrMapOvr>
    <a:masterClrMapping/>
  </p:clrMapOvr>
  <p:transition>
    <p:wedg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uiExpand="1" build="p"/>
      <p:bldP spid="150" grpId="1" build="p"/>
      <p:bldP spid="151" grpId="0"/>
      <p:bldP spid="1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091663D-045A-4B03-82A2-0729AE642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438" y="401086"/>
            <a:ext cx="8127123" cy="1468344"/>
          </a:xfrm>
        </p:spPr>
        <p:txBody>
          <a:bodyPr/>
          <a:lstStyle/>
          <a:p>
            <a:r>
              <a:rPr lang="en-GB" sz="3200">
                <a:latin typeface="Arial" panose="020B0604020202020204" pitchFamily="34" charset="0"/>
                <a:cs typeface="Arial" panose="020B0604020202020204" pitchFamily="34" charset="0"/>
              </a:rPr>
              <a:t>Ý tưởng:</a:t>
            </a:r>
            <a:r>
              <a:rPr lang="en-GB" sz="2400" b="0">
                <a:latin typeface="Arial" panose="020B0604020202020204" pitchFamily="34" charset="0"/>
                <a:cs typeface="Arial" panose="020B0604020202020204" pitchFamily="34" charset="0"/>
              </a:rPr>
              <a:t> Phát triển ứng dụng tìm phòng trọ cho tất cả mọi người với nhiều ưu điểm nổi bật so với những ứng dụng trên thị trường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963999-E0F2-4398-9ADF-F7CF6DEB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31" y="1936597"/>
            <a:ext cx="4252737" cy="28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5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12C403-BD10-4EDD-A000-EF9E38AE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90" y="0"/>
            <a:ext cx="4265414" cy="2985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75C34-7C6C-45D1-8FCC-8918F8F90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760" y="2422878"/>
            <a:ext cx="4348240" cy="2720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075592-DFD9-4A6E-8FC6-65F5B115D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95290" cy="2981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E3711-EF5E-4030-A1AA-AA9EDBCC7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2878"/>
            <a:ext cx="4832365" cy="27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0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/>
          <p:nvPr/>
        </p:nvSpPr>
        <p:spPr>
          <a:xfrm flipH="1">
            <a:off x="6705000" y="3319675"/>
            <a:ext cx="2439000" cy="18660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body" idx="1"/>
          </p:nvPr>
        </p:nvSpPr>
        <p:spPr>
          <a:xfrm>
            <a:off x="622665" y="1081405"/>
            <a:ext cx="7034403" cy="3902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en-GB" sz="2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sz="2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 lượng sinh viên tập trung vào các thành phố lớn đông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</a:t>
            </a:r>
            <a:r>
              <a:rPr lang="en-GB" sz="2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ất nhiều thời gian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Khó khăn trong việc tìm một nhà trọ tốt, an toàn cùng chi phí hợp lý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C7617-6344-44A2-80C2-15A86F428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665" y="269462"/>
            <a:ext cx="2961781" cy="610383"/>
          </a:xfrm>
        </p:spPr>
        <p:txBody>
          <a:bodyPr/>
          <a:lstStyle/>
          <a:p>
            <a:r>
              <a:rPr lang="en-GB" sz="32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trạng:</a:t>
            </a:r>
            <a:endParaRPr 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edge/>
      </p:transition>
    </mc:Choice>
    <mc:Fallback xmlns="">
      <p:transition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uiExpand="1" build="p"/>
      <p:bldP spid="158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37;p36"/>
          <p:cNvSpPr txBox="1"/>
          <p:nvPr/>
        </p:nvSpPr>
        <p:spPr>
          <a:xfrm>
            <a:off x="264951" y="1016992"/>
            <a:ext cx="6532396" cy="264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- Giúp người dùng chủ động trong việc cập nhật thông tin mọi lúc mọi nơi</a:t>
            </a:r>
          </a:p>
          <a:p>
            <a:pPr marL="0" lvl="0" indent="0" algn="l">
              <a:lnSpc>
                <a:spcPct val="150000"/>
              </a:lnSpc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- Giúp chủ trọ đăng lên thông tin nhà trọ</a:t>
            </a:r>
          </a:p>
          <a:p>
            <a:pPr marL="0" indent="0" algn="l">
              <a:lnSpc>
                <a:spcPct val="150000"/>
              </a:lnSpc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- Tích hợp cả bản đồ phòng trọ</a:t>
            </a:r>
            <a:endParaRPr lang="en-US" sz="2800"/>
          </a:p>
          <a:p>
            <a:pPr marL="0" lvl="0" indent="0" algn="l"/>
            <a:endParaRPr lang="en-GB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B59CDA-D3E0-4E1D-8065-C98DEB0CF78E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106454" y="204856"/>
            <a:ext cx="6204847" cy="625968"/>
          </a:xfrm>
        </p:spPr>
        <p:txBody>
          <a:bodyPr/>
          <a:lstStyle/>
          <a:p>
            <a:pPr algn="ctr"/>
            <a:r>
              <a:rPr lang="en-GB" sz="3200" b="1">
                <a:latin typeface="Arial" panose="020B0604020202020204" pitchFamily="34" charset="0"/>
                <a:cs typeface="Arial" panose="020B0604020202020204" pitchFamily="34" charset="0"/>
              </a:rPr>
              <a:t>Các tiện ích muốn phát triển: </a:t>
            </a:r>
            <a:br>
              <a:rPr lang="en-GB" sz="32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3849A1-6421-4B34-A4B9-47C0746B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47" y="1016992"/>
            <a:ext cx="1813480" cy="16332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BB2EFA-4AE7-470C-B97E-AC10F6383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549" y="3195209"/>
            <a:ext cx="3575726" cy="1862597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0"/>
      <p:bldP spid="1" grpId="1"/>
      <p:bldP spid="5" grpId="0" build="p"/>
      <p:bldP spid="5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0;p36"/>
          <p:cNvSpPr txBox="1"/>
          <p:nvPr/>
        </p:nvSpPr>
        <p:spPr>
          <a:xfrm>
            <a:off x="451103" y="865786"/>
            <a:ext cx="5218177" cy="32673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>
              <a:lnSpc>
                <a:spcPct val="150000"/>
              </a:lnSpc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- Giao diện được thiết kế đơn giản, dễ sử dụng</a:t>
            </a:r>
          </a:p>
          <a:p>
            <a:pPr marL="0" indent="0" algn="l">
              <a:lnSpc>
                <a:spcPct val="150000"/>
              </a:lnSpc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- Có thể lọc mức giá, diện tích, khu vực phù hợp với nhu cầu</a:t>
            </a:r>
            <a:endParaRPr lang="en-US" sz="2800"/>
          </a:p>
          <a:p>
            <a:pPr marL="0" indent="0"/>
            <a:endParaRPr lang="en-US" sz="2800"/>
          </a:p>
          <a:p>
            <a:pPr marL="0" lvl="0" indent="0"/>
            <a:endParaRPr lang="en-GB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B59CDA-D3E0-4E1D-8065-C98DEB0CF78E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195072" y="110816"/>
            <a:ext cx="6079653" cy="625968"/>
          </a:xfrm>
        </p:spPr>
        <p:txBody>
          <a:bodyPr/>
          <a:lstStyle/>
          <a:p>
            <a:pPr algn="ctr"/>
            <a:r>
              <a:rPr lang="en-GB" sz="3200" b="1">
                <a:latin typeface="Arial" panose="020B0604020202020204" pitchFamily="34" charset="0"/>
                <a:cs typeface="Arial" panose="020B0604020202020204" pitchFamily="34" charset="0"/>
              </a:rPr>
              <a:t>Các tiện ích muốn phát triển: </a:t>
            </a:r>
            <a:br>
              <a:rPr lang="en-GB" sz="32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A5BADF-9E2A-4CAD-BB8B-ECBA7578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11" y="736784"/>
            <a:ext cx="3111217" cy="388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7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" grpId="0"/>
      <p:bldP spid="1" grpId="1"/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ctrTitle" idx="15"/>
          </p:nvPr>
        </p:nvSpPr>
        <p:spPr>
          <a:xfrm>
            <a:off x="95060" y="74907"/>
            <a:ext cx="255840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>
                <a:latin typeface="Arial" panose="020B0604020202020204" pitchFamily="34" charset="0"/>
                <a:cs typeface="Arial" panose="020B0604020202020204" pitchFamily="34" charset="0"/>
              </a:rPr>
              <a:t>Chức năng</a:t>
            </a:r>
          </a:p>
        </p:txBody>
      </p:sp>
      <p:sp>
        <p:nvSpPr>
          <p:cNvPr id="166" name="Google Shape;166;p32"/>
          <p:cNvSpPr txBox="1">
            <a:spLocks noGrp="1"/>
          </p:cNvSpPr>
          <p:nvPr>
            <p:ph type="subTitle" idx="4"/>
          </p:nvPr>
        </p:nvSpPr>
        <p:spPr>
          <a:xfrm>
            <a:off x="3108987" y="1515306"/>
            <a:ext cx="5820107" cy="433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Tìm phòng chưa có người ở</a:t>
            </a:r>
            <a:endParaRPr lang="en-GB" altLang="en-GB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1"/>
          </p:nvPr>
        </p:nvSpPr>
        <p:spPr>
          <a:xfrm>
            <a:off x="3116264" y="621730"/>
            <a:ext cx="5588078" cy="861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Đăng thông tin trọ (hình ảnh, vị trí, thông tin liên hệ với chủ trọ, …)</a:t>
            </a:r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824446" y="789904"/>
            <a:ext cx="614072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4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 idx="5"/>
          </p:nvPr>
        </p:nvSpPr>
        <p:spPr>
          <a:xfrm>
            <a:off x="1832014" y="1432880"/>
            <a:ext cx="61407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4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73" name="Google Shape;173;p32"/>
          <p:cNvSpPr txBox="1">
            <a:spLocks noGrp="1"/>
          </p:cNvSpPr>
          <p:nvPr>
            <p:ph type="title" idx="7"/>
          </p:nvPr>
        </p:nvSpPr>
        <p:spPr>
          <a:xfrm>
            <a:off x="1830768" y="2121930"/>
            <a:ext cx="5989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4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75" name="Google Shape;175;p32"/>
          <p:cNvSpPr txBox="1">
            <a:spLocks noGrp="1"/>
          </p:cNvSpPr>
          <p:nvPr>
            <p:ph type="title" idx="9"/>
          </p:nvPr>
        </p:nvSpPr>
        <p:spPr>
          <a:xfrm>
            <a:off x="1839568" y="2790803"/>
            <a:ext cx="5989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4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76" name="Google Shape;176;p32"/>
          <p:cNvSpPr txBox="1">
            <a:spLocks noGrp="1"/>
          </p:cNvSpPr>
          <p:nvPr>
            <p:ph type="subTitle" idx="13"/>
          </p:nvPr>
        </p:nvSpPr>
        <p:spPr>
          <a:xfrm>
            <a:off x="3101413" y="3370127"/>
            <a:ext cx="6000544" cy="870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Đánh giá, nhắn tin, lịch sử tìm kiếm, yêu thích</a:t>
            </a:r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14"/>
          </p:nvPr>
        </p:nvSpPr>
        <p:spPr>
          <a:xfrm>
            <a:off x="3108987" y="2765846"/>
            <a:ext cx="620495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Tìm kiếm phòng trọ quanh đây (vị trí)</a:t>
            </a:r>
          </a:p>
        </p:txBody>
      </p:sp>
      <p:cxnSp>
        <p:nvCxnSpPr>
          <p:cNvPr id="178" name="Google Shape;178;p32"/>
          <p:cNvCxnSpPr/>
          <p:nvPr/>
        </p:nvCxnSpPr>
        <p:spPr>
          <a:xfrm>
            <a:off x="2716681" y="-57000"/>
            <a:ext cx="0" cy="5257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2"/>
          <p:cNvCxnSpPr/>
          <p:nvPr/>
        </p:nvCxnSpPr>
        <p:spPr>
          <a:xfrm rot="10800000">
            <a:off x="2533681" y="1122622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2"/>
          <p:cNvCxnSpPr/>
          <p:nvPr/>
        </p:nvCxnSpPr>
        <p:spPr>
          <a:xfrm rot="10800000">
            <a:off x="2546481" y="2457940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2"/>
          <p:cNvCxnSpPr/>
          <p:nvPr/>
        </p:nvCxnSpPr>
        <p:spPr>
          <a:xfrm rot="10800000">
            <a:off x="2533681" y="3079703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2"/>
          <p:cNvCxnSpPr/>
          <p:nvPr/>
        </p:nvCxnSpPr>
        <p:spPr>
          <a:xfrm rot="10800000">
            <a:off x="2516314" y="3847037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179;p32"/>
          <p:cNvCxnSpPr/>
          <p:nvPr/>
        </p:nvCxnSpPr>
        <p:spPr>
          <a:xfrm rot="10800000">
            <a:off x="2533681" y="1790281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77;p32"/>
          <p:cNvSpPr txBox="1"/>
          <p:nvPr/>
        </p:nvSpPr>
        <p:spPr>
          <a:xfrm>
            <a:off x="3116264" y="2087169"/>
            <a:ext cx="5253794" cy="57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2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Tìm người ở ghép</a:t>
            </a:r>
          </a:p>
        </p:txBody>
      </p:sp>
      <p:sp>
        <p:nvSpPr>
          <p:cNvPr id="6" name="Google Shape;175;p32"/>
          <p:cNvSpPr txBox="1"/>
          <p:nvPr/>
        </p:nvSpPr>
        <p:spPr>
          <a:xfrm>
            <a:off x="1863238" y="3550749"/>
            <a:ext cx="598964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400" b="1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4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en-GB" sz="2800">
                <a:solidFill>
                  <a:schemeClr val="accent4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" name="Google Shape;177;p32"/>
          <p:cNvSpPr txBox="1"/>
          <p:nvPr/>
        </p:nvSpPr>
        <p:spPr>
          <a:xfrm>
            <a:off x="3101413" y="4316360"/>
            <a:ext cx="2948414" cy="5721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2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Các bộ lọc</a:t>
            </a:r>
          </a:p>
        </p:txBody>
      </p:sp>
      <p:cxnSp>
        <p:nvCxnSpPr>
          <p:cNvPr id="8" name="Google Shape;182;p32"/>
          <p:cNvCxnSpPr/>
          <p:nvPr/>
        </p:nvCxnSpPr>
        <p:spPr>
          <a:xfrm rot="10800000">
            <a:off x="2533680" y="4617582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75;p32"/>
          <p:cNvSpPr txBox="1"/>
          <p:nvPr/>
        </p:nvSpPr>
        <p:spPr>
          <a:xfrm>
            <a:off x="1900891" y="4310695"/>
            <a:ext cx="611446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400" b="1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 panose="02000506030000020004"/>
              <a:buNone/>
              <a:defRPr sz="1200" b="1" i="0" u="none" strike="noStrike" cap="none">
                <a:solidFill>
                  <a:srgbClr val="000000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4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5" grpId="1"/>
      <p:bldP spid="166" grpId="0" build="p"/>
      <p:bldP spid="166" grpId="1" build="p"/>
      <p:bldP spid="168" grpId="0" build="p"/>
      <p:bldP spid="168" grpId="1" build="p"/>
      <p:bldP spid="169" grpId="0"/>
      <p:bldP spid="169" grpId="1"/>
      <p:bldP spid="171" grpId="0"/>
      <p:bldP spid="171" grpId="1"/>
      <p:bldP spid="173" grpId="0"/>
      <p:bldP spid="173" grpId="1"/>
      <p:bldP spid="175" grpId="0"/>
      <p:bldP spid="175" grpId="1"/>
      <p:bldP spid="176" grpId="0" uiExpand="1" build="p"/>
      <p:bldP spid="176" grpId="1" build="p"/>
      <p:bldP spid="177" grpId="0" build="p"/>
      <p:bldP spid="177" grpId="1" build="p"/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0"/>
          <p:cNvSpPr/>
          <p:nvPr/>
        </p:nvSpPr>
        <p:spPr>
          <a:xfrm>
            <a:off x="3185575" y="-824722"/>
            <a:ext cx="7314875" cy="41986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0" name="Google Shape;840;p50"/>
          <p:cNvPicPr preferRelativeResize="0"/>
          <p:nvPr/>
        </p:nvPicPr>
        <p:blipFill rotWithShape="1">
          <a:blip r:embed="rId3"/>
          <a:srcRect l="28994" r="12289"/>
          <a:stretch>
            <a:fillRect/>
          </a:stretch>
        </p:blipFill>
        <p:spPr>
          <a:xfrm flipH="1">
            <a:off x="-1" y="111525"/>
            <a:ext cx="4431802" cy="503197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50"/>
          <p:cNvSpPr txBox="1">
            <a:spLocks noGrp="1"/>
          </p:cNvSpPr>
          <p:nvPr>
            <p:ph type="ctrTitle"/>
          </p:nvPr>
        </p:nvSpPr>
        <p:spPr>
          <a:xfrm>
            <a:off x="564500" y="-169579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THANKS </a:t>
            </a:r>
          </a:p>
        </p:txBody>
      </p:sp>
      <p:cxnSp>
        <p:nvCxnSpPr>
          <p:cNvPr id="842" name="Google Shape;842;p50"/>
          <p:cNvCxnSpPr/>
          <p:nvPr/>
        </p:nvCxnSpPr>
        <p:spPr>
          <a:xfrm>
            <a:off x="755125" y="-77125"/>
            <a:ext cx="17100" cy="1125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wedg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32979438093_1_1"/>
</p:tagLst>
</file>

<file path=ppt/theme/theme1.xml><?xml version="1.0" encoding="utf-8"?>
<a:theme xmlns:a="http://schemas.openxmlformats.org/drawingml/2006/main" name="Architecture Studio by Slidesgo">
  <a:themeElements>
    <a:clrScheme name="Simple Light">
      <a:dk1>
        <a:srgbClr val="2E1B11"/>
      </a:dk1>
      <a:lt1>
        <a:srgbClr val="F4F4F4"/>
      </a:lt1>
      <a:dk2>
        <a:srgbClr val="595959"/>
      </a:dk2>
      <a:lt2>
        <a:srgbClr val="EEEEEE"/>
      </a:lt2>
      <a:accent1>
        <a:srgbClr val="B3A29A"/>
      </a:accent1>
      <a:accent2>
        <a:srgbClr val="EAE5E1"/>
      </a:accent2>
      <a:accent3>
        <a:srgbClr val="B3A29A"/>
      </a:accent3>
      <a:accent4>
        <a:srgbClr val="E6CEBC"/>
      </a:accent4>
      <a:accent5>
        <a:srgbClr val="AA9185"/>
      </a:accent5>
      <a:accent6>
        <a:srgbClr val="834D31"/>
      </a:accent6>
      <a:hlink>
        <a:srgbClr val="772E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579</Words>
  <Application>Microsoft Office PowerPoint</Application>
  <PresentationFormat>On-screen Show (16:9)</PresentationFormat>
  <Paragraphs>47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Open Sans SemiBold</vt:lpstr>
      <vt:lpstr>Arial</vt:lpstr>
      <vt:lpstr>Symbol</vt:lpstr>
      <vt:lpstr>Calibri</vt:lpstr>
      <vt:lpstr>Fira Sans Extra Condensed Medium</vt:lpstr>
      <vt:lpstr>Abel</vt:lpstr>
      <vt:lpstr>Catamaran Light</vt:lpstr>
      <vt:lpstr>Open Sans Light</vt:lpstr>
      <vt:lpstr>Architecture Studio by Slidesgo</vt:lpstr>
      <vt:lpstr>ỨNG DỤNG  TÌM NHÀ TRỌ  FIND MOTEL</vt:lpstr>
      <vt:lpstr>Ý tưởng: Phát triển ứng dụng tìm phòng trọ cho tất cả mọi người với nhiều ưu điểm nổi bật so với những ứng dụng trên thị trường</vt:lpstr>
      <vt:lpstr>PowerPoint Presentation</vt:lpstr>
      <vt:lpstr>Thực trạng:</vt:lpstr>
      <vt:lpstr>Các tiện ích muốn phát triển:  </vt:lpstr>
      <vt:lpstr>Các tiện ích muốn phát triển:  </vt:lpstr>
      <vt:lpstr>Chức năng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TÌM NHÀ TRỌ FIND MOTEL</dc:title>
  <dc:creator>NGOC THU</dc:creator>
  <cp:lastModifiedBy>Duy Thanh</cp:lastModifiedBy>
  <cp:revision>15</cp:revision>
  <dcterms:created xsi:type="dcterms:W3CDTF">2021-09-30T05:17:00Z</dcterms:created>
  <dcterms:modified xsi:type="dcterms:W3CDTF">2021-10-03T13:13:45Z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6C6EC07A8BF24036BEB7C649613FE11D</vt:lpwstr>
  </property>
  <property fmtid="{D5CDD505-2E9C-101B-9397-08002B2CF9AE}" pid="3" name="KSOProductBuildVer">
    <vt:lpwstr>1033-11.2.0.10323</vt:lpwstr>
  </property>
</Properties>
</file>